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8A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984" y="-5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BA22-F40C-4423-9CB4-99F0761A2B87}" type="datetimeFigureOut">
              <a:rPr lang="en-US" smtClean="0"/>
              <a:pPr/>
              <a:t>4/10/11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645357-297B-4A37-B686-9DAC3BC5EDB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BA22-F40C-4423-9CB4-99F0761A2B87}" type="datetimeFigureOut">
              <a:rPr lang="en-US" smtClean="0"/>
              <a:pPr/>
              <a:t>4/10/11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45357-297B-4A37-B686-9DAC3BC5EDB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BA22-F40C-4423-9CB4-99F0761A2B87}" type="datetimeFigureOut">
              <a:rPr lang="en-US" smtClean="0"/>
              <a:pPr/>
              <a:t>4/10/11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45357-297B-4A37-B686-9DAC3BC5EDB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9A8BA22-F40C-4423-9CB4-99F0761A2B87}" type="datetimeFigureOut">
              <a:rPr lang="en-US" smtClean="0"/>
              <a:pPr/>
              <a:t>4/10/11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8645357-297B-4A37-B686-9DAC3BC5EDB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BA22-F40C-4423-9CB4-99F0761A2B87}" type="datetimeFigureOut">
              <a:rPr lang="en-US" smtClean="0"/>
              <a:pPr/>
              <a:t>4/10/11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45357-297B-4A37-B686-9DAC3BC5EDB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BA22-F40C-4423-9CB4-99F0761A2B87}" type="datetimeFigureOut">
              <a:rPr lang="en-US" smtClean="0"/>
              <a:pPr/>
              <a:t>4/10/11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45357-297B-4A37-B686-9DAC3BC5EDB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45357-297B-4A37-B686-9DAC3BC5EDB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BA22-F40C-4423-9CB4-99F0761A2B87}" type="datetimeFigureOut">
              <a:rPr lang="en-US" smtClean="0"/>
              <a:pPr/>
              <a:t>4/10/11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BA22-F40C-4423-9CB4-99F0761A2B87}" type="datetimeFigureOut">
              <a:rPr lang="en-US" smtClean="0"/>
              <a:pPr/>
              <a:t>4/10/11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45357-297B-4A37-B686-9DAC3BC5EDB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BA22-F40C-4423-9CB4-99F0761A2B87}" type="datetimeFigureOut">
              <a:rPr lang="en-US" smtClean="0"/>
              <a:pPr/>
              <a:t>4/10/11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45357-297B-4A37-B686-9DAC3BC5EDB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9A8BA22-F40C-4423-9CB4-99F0761A2B87}" type="datetimeFigureOut">
              <a:rPr lang="en-US" smtClean="0"/>
              <a:pPr/>
              <a:t>4/10/11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8645357-297B-4A37-B686-9DAC3BC5EDB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BA22-F40C-4423-9CB4-99F0761A2B87}" type="datetimeFigureOut">
              <a:rPr lang="en-US" smtClean="0"/>
              <a:pPr/>
              <a:t>4/10/11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645357-297B-4A37-B686-9DAC3BC5EDB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9A8BA22-F40C-4423-9CB4-99F0761A2B87}" type="datetimeFigureOut">
              <a:rPr lang="en-US" smtClean="0"/>
              <a:pPr/>
              <a:t>4/10/11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8645357-297B-4A37-B686-9DAC3BC5EDB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hyperlink" Target="http://got.im/3HQ" TargetMode="External"/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3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9274"/>
            <a:ext cx="9143999" cy="692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362200"/>
            <a:ext cx="8305800" cy="118520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By: Joy H.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990600"/>
            <a:ext cx="8305800" cy="1205132"/>
          </a:xfrm>
        </p:spPr>
        <p:txBody>
          <a:bodyPr>
            <a:normAutofit/>
          </a:bodyPr>
          <a:lstStyle/>
          <a:p>
            <a:r>
              <a:rPr lang="en-US" sz="6000" dirty="0" smtClean="0"/>
              <a:t>The Boston Massacre</a:t>
            </a:r>
            <a:endParaRPr lang="en-US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err="1">
                <a:hlinkClick r:id="rId4"/>
              </a:rPr>
              <a:t>got.im</a:t>
            </a:r>
            <a:r>
              <a:rPr lang="en-US" dirty="0">
                <a:hlinkClick r:id="rId4"/>
              </a:rPr>
              <a:t>/3HQ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  <p:sndAc>
      <p:stSnd>
        <p:snd r:embed="rId2" name="explode.wav"/>
      </p:stSnd>
    </p:sndAc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94626\AppData\Local\Microsoft\Windows\Temporary Internet Files\Content.IE5\NPG2AB6K\MC900431548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-16933"/>
            <a:ext cx="2133600" cy="21336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The Boston Massacre occurred on March 5, 1770,  in front of the Old State House.</a:t>
            </a:r>
          </a:p>
          <a:p>
            <a:r>
              <a:rPr lang="en-US" sz="2000" dirty="0" smtClean="0"/>
              <a:t>The Boston Massacre was not actually a massacre, </a:t>
            </a:r>
            <a:r>
              <a:rPr lang="en-US" sz="2000" dirty="0" smtClean="0"/>
              <a:t>but started as  a disagreement </a:t>
            </a:r>
            <a:r>
              <a:rPr lang="en-US" sz="2000" dirty="0" smtClean="0"/>
              <a:t>between a wig maker and a British </a:t>
            </a:r>
            <a:r>
              <a:rPr lang="en-US" sz="2000" dirty="0" smtClean="0"/>
              <a:t>officer. The </a:t>
            </a:r>
            <a:r>
              <a:rPr lang="en-US" sz="2000" dirty="0" smtClean="0"/>
              <a:t>officer </a:t>
            </a:r>
            <a:r>
              <a:rPr lang="en-US" sz="2000" dirty="0" smtClean="0"/>
              <a:t>did not </a:t>
            </a:r>
            <a:r>
              <a:rPr lang="en-US" sz="2000" dirty="0" smtClean="0"/>
              <a:t>pay for </a:t>
            </a:r>
            <a:r>
              <a:rPr lang="en-US" sz="2000" dirty="0" smtClean="0"/>
              <a:t>the wig made by </a:t>
            </a:r>
            <a:r>
              <a:rPr lang="en-US" sz="2000" dirty="0" smtClean="0"/>
              <a:t>Edward Garrick.</a:t>
            </a:r>
          </a:p>
          <a:p>
            <a:r>
              <a:rPr lang="en-US" sz="2000" dirty="0" smtClean="0"/>
              <a:t>Paul </a:t>
            </a:r>
            <a:r>
              <a:rPr lang="en-US" sz="2000" dirty="0" smtClean="0"/>
              <a:t>Revere’s drawings were not exact; he just drew them to advertise what had </a:t>
            </a:r>
            <a:r>
              <a:rPr lang="en-US" sz="2000" dirty="0" smtClean="0"/>
              <a:t>happened.</a:t>
            </a:r>
            <a:endParaRPr lang="en-US" sz="2000" dirty="0" smtClean="0"/>
          </a:p>
          <a:p>
            <a:r>
              <a:rPr lang="en-US" sz="2000" dirty="0" smtClean="0"/>
              <a:t>Crispus Attucks was the first person to be shot and killed in the Boston Massacre.</a:t>
            </a:r>
          </a:p>
          <a:p>
            <a:r>
              <a:rPr lang="en-US" sz="2000" dirty="0" smtClean="0"/>
              <a:t>John Adams and Josiah Quincy were the only </a:t>
            </a:r>
            <a:r>
              <a:rPr lang="en-US" sz="2000" dirty="0" smtClean="0"/>
              <a:t> two people </a:t>
            </a:r>
            <a:r>
              <a:rPr lang="en-US" sz="2000" dirty="0" smtClean="0"/>
              <a:t>that  </a:t>
            </a:r>
            <a:r>
              <a:rPr lang="en-US" sz="2000" dirty="0"/>
              <a:t>came to the defense of </a:t>
            </a:r>
            <a:r>
              <a:rPr lang="en-US" sz="2000" dirty="0" smtClean="0"/>
              <a:t>Captain Preston (British soldier).</a:t>
            </a:r>
            <a:r>
              <a:rPr lang="en-US" sz="2000" dirty="0"/>
              <a:t>  No </a:t>
            </a:r>
            <a:r>
              <a:rPr lang="en-US" sz="2000" dirty="0" smtClean="0"/>
              <a:t> other attorneys </a:t>
            </a:r>
            <a:r>
              <a:rPr lang="en-US" sz="2000" dirty="0"/>
              <a:t>in Boston would touch the case for the side of the defense. 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000000"/>
                </a:solidFill>
              </a:rPr>
              <a:t>Did you Know?</a:t>
            </a:r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5" name="Sound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91400" y="6096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cut thruBlk="1"/>
    <p:sndAc>
      <p:stSnd>
        <p:snd r:embed="rId4" name="explode.wav"/>
      </p:stSnd>
    </p:sndAc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2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C:\Users\94626\AppData\Local\Microsoft\Windows\Temporary Internet Files\Content.IE5\NPG2AB6K\MC90019913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"/>
            <a:ext cx="6427862" cy="2017085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The Weapons that the Colonists used were the following: snowballs, stones, coal </a:t>
            </a:r>
            <a:r>
              <a:rPr lang="en-US" sz="2400" dirty="0" smtClean="0">
                <a:solidFill>
                  <a:schemeClr val="bg1"/>
                </a:solidFill>
              </a:rPr>
              <a:t>, sticks </a:t>
            </a:r>
            <a:r>
              <a:rPr lang="en-US" sz="2400" dirty="0" smtClean="0">
                <a:solidFill>
                  <a:schemeClr val="bg1"/>
                </a:solidFill>
              </a:rPr>
              <a:t>and whatever </a:t>
            </a:r>
            <a:r>
              <a:rPr lang="en-US" sz="2400" dirty="0" smtClean="0">
                <a:solidFill>
                  <a:schemeClr val="bg1"/>
                </a:solidFill>
              </a:rPr>
              <a:t>othe</a:t>
            </a:r>
            <a:r>
              <a:rPr lang="en-US" sz="2400" dirty="0" smtClean="0">
                <a:solidFill>
                  <a:schemeClr val="bg1"/>
                </a:solidFill>
              </a:rPr>
              <a:t>r </a:t>
            </a:r>
            <a:r>
              <a:rPr lang="en-US" sz="2400" dirty="0" smtClean="0">
                <a:solidFill>
                  <a:schemeClr val="bg1"/>
                </a:solidFill>
              </a:rPr>
              <a:t>resources they </a:t>
            </a:r>
            <a:r>
              <a:rPr lang="en-US" sz="2400" dirty="0" smtClean="0">
                <a:solidFill>
                  <a:schemeClr val="bg1"/>
                </a:solidFill>
              </a:rPr>
              <a:t>could find.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Massacre Victims: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Crispus </a:t>
            </a:r>
            <a:r>
              <a:rPr lang="en-US" sz="2400" dirty="0" smtClean="0">
                <a:solidFill>
                  <a:schemeClr val="bg1"/>
                </a:solidFill>
              </a:rPr>
              <a:t>Attucks </a:t>
            </a:r>
            <a:r>
              <a:rPr lang="en-US" sz="2400" dirty="0" smtClean="0">
                <a:solidFill>
                  <a:schemeClr val="bg1"/>
                </a:solidFill>
              </a:rPr>
              <a:t>an </a:t>
            </a:r>
            <a:r>
              <a:rPr lang="en-US" sz="2400" dirty="0" smtClean="0">
                <a:solidFill>
                  <a:schemeClr val="bg1"/>
                </a:solidFill>
              </a:rPr>
              <a:t>African-American sailor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Samuel Gray </a:t>
            </a:r>
            <a:r>
              <a:rPr lang="en-US" sz="2400" dirty="0" smtClean="0">
                <a:solidFill>
                  <a:schemeClr val="bg1"/>
                </a:solidFill>
              </a:rPr>
              <a:t>a </a:t>
            </a:r>
            <a:r>
              <a:rPr lang="en-US" sz="2400" dirty="0" smtClean="0">
                <a:solidFill>
                  <a:schemeClr val="bg1"/>
                </a:solidFill>
              </a:rPr>
              <a:t>rope maker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James Caldwell </a:t>
            </a:r>
            <a:r>
              <a:rPr lang="en-US" sz="2400" dirty="0" smtClean="0">
                <a:solidFill>
                  <a:schemeClr val="bg1"/>
                </a:solidFill>
              </a:rPr>
              <a:t>a </a:t>
            </a:r>
            <a:r>
              <a:rPr lang="en-US" sz="2400" dirty="0" smtClean="0">
                <a:solidFill>
                  <a:schemeClr val="bg1"/>
                </a:solidFill>
              </a:rPr>
              <a:t>mariner- a sailor or navigator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Samuel Maverick was the youngest victim and  died a  couple days later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Patrick Carr </a:t>
            </a:r>
            <a:r>
              <a:rPr lang="en-US" sz="2400" dirty="0" smtClean="0">
                <a:solidFill>
                  <a:schemeClr val="bg1"/>
                </a:solidFill>
              </a:rPr>
              <a:t>a </a:t>
            </a:r>
            <a:r>
              <a:rPr lang="en-US" sz="2400" dirty="0" smtClean="0">
                <a:solidFill>
                  <a:schemeClr val="bg1"/>
                </a:solidFill>
              </a:rPr>
              <a:t>leather breech maker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000000"/>
                </a:solidFill>
              </a:rPr>
              <a:t>Weapons &amp; Victims</a:t>
            </a:r>
            <a:endParaRPr lang="en-US" sz="6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sndAc>
      <p:stSnd>
        <p:snd r:embed="rId2" name="explode.wav"/>
      </p:stSnd>
    </p:sndAc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5181600" cy="4572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On March 8,1770, </a:t>
            </a:r>
            <a:r>
              <a:rPr lang="en-US" sz="2400" dirty="0" smtClean="0"/>
              <a:t>the remains of </a:t>
            </a:r>
            <a:r>
              <a:rPr lang="en-US" sz="2400" dirty="0" smtClean="0"/>
              <a:t>Samuel </a:t>
            </a:r>
            <a:r>
              <a:rPr lang="en-US" sz="2400" dirty="0" smtClean="0"/>
              <a:t>Gray, Samuel Maverick, James Caldwell, Crispus Attucks, and Patrick </a:t>
            </a:r>
            <a:r>
              <a:rPr lang="en-US" sz="2400" dirty="0" smtClean="0"/>
              <a:t>Carr were laid to rest. The round heard before each slide was in memory of the five victims of the massacre.</a:t>
            </a:r>
            <a:endParaRPr lang="en-US" sz="2400" dirty="0" smtClean="0"/>
          </a:p>
          <a:p>
            <a:r>
              <a:rPr lang="en-US" sz="2400" dirty="0" smtClean="0"/>
              <a:t>More than 10,000 people attended the funeral 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The Funeral</a:t>
            </a:r>
            <a:endParaRPr lang="en-US" sz="6000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://upload.wikimedia.org/wikipedia/commons/a/a5/Boston_massacre_grave_20040930_105414_1.627x1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0"/>
            <a:ext cx="3429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sndAc>
      <p:stSnd>
        <p:snd r:embed="rId2" name="explode.wav"/>
      </p:stSnd>
    </p:sndAc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dirty="0" smtClean="0">
                <a:solidFill>
                  <a:srgbClr val="000000"/>
                </a:solidFill>
              </a:rPr>
              <a:t>Bibliography</a:t>
            </a:r>
            <a:endParaRPr lang="en-US" sz="7200" dirty="0">
              <a:solidFill>
                <a:srgbClr val="00000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72000"/>
          </a:xfrm>
        </p:spPr>
        <p:txBody>
          <a:bodyPr>
            <a:normAutofit/>
          </a:bodyPr>
          <a:lstStyle/>
          <a:p>
            <a:r>
              <a:rPr lang="en-US" sz="2000" i="1" dirty="0" smtClean="0"/>
              <a:t>The Boston Massacre.2011.Schooltube.Web.10 Apr..2011&lt;http://</a:t>
            </a:r>
            <a:r>
              <a:rPr lang="en-US" sz="2000" i="1" dirty="0" err="1" smtClean="0"/>
              <a:t>got.im</a:t>
            </a:r>
            <a:r>
              <a:rPr lang="en-US" sz="2000" i="1" dirty="0" smtClean="0"/>
              <a:t>/aw5&gt;</a:t>
            </a:r>
            <a:endParaRPr lang="en-US" sz="2000" i="1" dirty="0"/>
          </a:p>
        </p:txBody>
      </p:sp>
      <p:sp>
        <p:nvSpPr>
          <p:cNvPr id="12" name="Rectangle 11"/>
          <p:cNvSpPr/>
          <p:nvPr/>
        </p:nvSpPr>
        <p:spPr>
          <a:xfrm>
            <a:off x="609600" y="1905000"/>
            <a:ext cx="8077200" cy="4801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Bobrick</a:t>
            </a:r>
            <a:r>
              <a:rPr lang="en-US" dirty="0" smtClean="0"/>
              <a:t>, Benson. </a:t>
            </a:r>
            <a:r>
              <a:rPr lang="en-US" i="1" dirty="0" smtClean="0"/>
              <a:t>Fight For Freedom</a:t>
            </a:r>
            <a:r>
              <a:rPr lang="en-US" dirty="0" smtClean="0"/>
              <a:t>. New York: Byron </a:t>
            </a:r>
            <a:r>
              <a:rPr lang="en-US" dirty="0" err="1" smtClean="0"/>
              <a:t>Preiss</a:t>
            </a:r>
            <a:r>
              <a:rPr lang="en-US" dirty="0" smtClean="0"/>
              <a:t> Visual Publications, 2004. Print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lorax</a:t>
            </a:r>
            <a:r>
              <a:rPr lang="en-US" dirty="0" smtClean="0"/>
              <a:t>. </a:t>
            </a:r>
            <a:r>
              <a:rPr lang="en-US" i="1" dirty="0" smtClean="0"/>
              <a:t>Boston Massacre grave</a:t>
            </a:r>
            <a:r>
              <a:rPr lang="en-US" dirty="0" smtClean="0"/>
              <a:t>.  8 March 2006. GNU FDL. </a:t>
            </a:r>
            <a:r>
              <a:rPr lang="en-US" i="1" dirty="0" smtClean="0"/>
              <a:t>Wikimedia Commons</a:t>
            </a:r>
            <a:r>
              <a:rPr lang="en-US" dirty="0" smtClean="0"/>
              <a:t>. Web. 8 Apr. 2011. &lt;http://commons.wikimedia.org/‌wiki</a:t>
            </a:r>
            <a:r>
              <a:rPr lang="en-US" dirty="0" smtClean="0"/>
              <a:t>/</a:t>
            </a:r>
          </a:p>
          <a:p>
            <a:endParaRPr lang="en-US" dirty="0" smtClean="0"/>
          </a:p>
          <a:p>
            <a:r>
              <a:rPr lang="en-US" dirty="0" smtClean="0"/>
              <a:t>‌</a:t>
            </a:r>
            <a:r>
              <a:rPr lang="en-US" dirty="0" smtClean="0"/>
              <a:t>File:Boston_massacre_grave_20040930_105414_1.627x1068.jpg&gt;.</a:t>
            </a:r>
          </a:p>
          <a:p>
            <a:r>
              <a:rPr lang="en-US" dirty="0" smtClean="0"/>
              <a:t>Frank Schulenburg. </a:t>
            </a:r>
            <a:r>
              <a:rPr lang="en-US" i="1" dirty="0" smtClean="0"/>
              <a:t>The Bloody Massacre</a:t>
            </a:r>
            <a:r>
              <a:rPr lang="en-US" dirty="0" smtClean="0"/>
              <a:t>. 1770. </a:t>
            </a:r>
            <a:r>
              <a:rPr lang="en-US" i="1" dirty="0" smtClean="0"/>
              <a:t>Wikimedia Commons</a:t>
            </a:r>
            <a:r>
              <a:rPr lang="en-US" dirty="0" smtClean="0"/>
              <a:t>. Web. 8 Apr. 2011. &lt;http://commons.wikimedia.org/‌wiki/‌File:Boston_Massacre.jpg&gt;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i="1" dirty="0" smtClean="0"/>
              <a:t>http://worldbookonline.com/</a:t>
            </a:r>
            <a:r>
              <a:rPr lang="en-US" dirty="0" smtClean="0"/>
              <a:t>‌</a:t>
            </a:r>
            <a:r>
              <a:rPr lang="en-US" i="1" dirty="0" smtClean="0"/>
              <a:t>student/</a:t>
            </a:r>
            <a:r>
              <a:rPr lang="en-US" dirty="0" smtClean="0"/>
              <a:t>‌. </a:t>
            </a:r>
            <a:r>
              <a:rPr lang="en-US" dirty="0" err="1" smtClean="0"/>
              <a:t>N.p</a:t>
            </a:r>
            <a:r>
              <a:rPr lang="en-US" dirty="0" smtClean="0"/>
              <a:t>., </a:t>
            </a:r>
            <a:r>
              <a:rPr lang="en-US" dirty="0" err="1" smtClean="0"/>
              <a:t>n.d</a:t>
            </a:r>
            <a:r>
              <a:rPr lang="en-US" dirty="0" smtClean="0"/>
              <a:t>. Web. 5 Apr. 2011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i="1" dirty="0" smtClean="0"/>
              <a:t>http://www.kidspast.com/</a:t>
            </a:r>
            <a:r>
              <a:rPr lang="en-US" dirty="0" smtClean="0"/>
              <a:t>‌</a:t>
            </a:r>
            <a:r>
              <a:rPr lang="en-US" i="1" dirty="0" smtClean="0"/>
              <a:t>world-history/</a:t>
            </a:r>
            <a:r>
              <a:rPr lang="en-US" dirty="0" smtClean="0"/>
              <a:t>‌. </a:t>
            </a:r>
            <a:r>
              <a:rPr lang="en-US" dirty="0" err="1" smtClean="0"/>
              <a:t>N.p</a:t>
            </a:r>
            <a:r>
              <a:rPr lang="en-US" dirty="0" smtClean="0"/>
              <a:t>., </a:t>
            </a:r>
            <a:r>
              <a:rPr lang="en-US" dirty="0" err="1" smtClean="0"/>
              <a:t>n.d</a:t>
            </a:r>
            <a:r>
              <a:rPr lang="en-US" dirty="0" smtClean="0"/>
              <a:t>. Web. 5 Apr. 2011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i="1" dirty="0" smtClean="0"/>
              <a:t>http://www.ushistory.org/</a:t>
            </a:r>
            <a:r>
              <a:rPr lang="en-US" dirty="0" smtClean="0"/>
              <a:t>‌</a:t>
            </a:r>
            <a:r>
              <a:rPr lang="en-US" i="1" dirty="0" smtClean="0"/>
              <a:t>declaration/</a:t>
            </a:r>
            <a:r>
              <a:rPr lang="en-US" dirty="0" smtClean="0"/>
              <a:t>‌</a:t>
            </a:r>
            <a:r>
              <a:rPr lang="en-US" i="1" dirty="0" smtClean="0"/>
              <a:t>related/</a:t>
            </a:r>
            <a:r>
              <a:rPr lang="en-US" dirty="0" smtClean="0"/>
              <a:t>‌</a:t>
            </a:r>
            <a:r>
              <a:rPr lang="en-US" i="1" dirty="0" smtClean="0"/>
              <a:t>massacre.htm</a:t>
            </a:r>
            <a:r>
              <a:rPr lang="en-US" dirty="0" smtClean="0"/>
              <a:t>. </a:t>
            </a:r>
            <a:r>
              <a:rPr lang="en-US" dirty="0" err="1" smtClean="0"/>
              <a:t>N.p</a:t>
            </a:r>
            <a:r>
              <a:rPr lang="en-US" dirty="0" smtClean="0"/>
              <a:t>., </a:t>
            </a:r>
            <a:r>
              <a:rPr lang="en-US" dirty="0" err="1" smtClean="0"/>
              <a:t>n.d</a:t>
            </a:r>
            <a:r>
              <a:rPr lang="en-US" dirty="0" smtClean="0"/>
              <a:t>. Web. 6 Apr. 2011.</a:t>
            </a:r>
          </a:p>
          <a:p>
            <a:r>
              <a:rPr lang="en-US" dirty="0" smtClean="0"/>
              <a:t>Ready, Dee. </a:t>
            </a:r>
            <a:r>
              <a:rPr lang="en-US" i="1" dirty="0" smtClean="0"/>
              <a:t>The Boston Massacre </a:t>
            </a:r>
            <a:r>
              <a:rPr lang="en-US" dirty="0" smtClean="0"/>
              <a:t>. </a:t>
            </a:r>
            <a:r>
              <a:rPr lang="en-US" dirty="0" err="1" smtClean="0"/>
              <a:t>Mankota</a:t>
            </a:r>
            <a:r>
              <a:rPr lang="en-US" dirty="0" smtClean="0"/>
              <a:t>: Bridgestone Books, 2002. Print.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sndAc>
      <p:stSnd>
        <p:snd r:embed="rId2" name="explode.wav"/>
      </p:stSnd>
    </p:sndAc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1011</TotalTime>
  <Words>449</Words>
  <Application>Microsoft Macintosh PowerPoint</Application>
  <PresentationFormat>On-screen Show (4:3)</PresentationFormat>
  <Paragraphs>36</Paragraphs>
  <Slides>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Paper</vt:lpstr>
      <vt:lpstr>The Boston Massacre</vt:lpstr>
      <vt:lpstr>Did you Know?</vt:lpstr>
      <vt:lpstr>Weapons &amp; Victims</vt:lpstr>
      <vt:lpstr>The Funeral</vt:lpstr>
      <vt:lpstr>Bibliography</vt:lpstr>
    </vt:vector>
  </TitlesOfParts>
  <Company>Woodward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Boston Massacre</dc:title>
  <dc:creator>WA</dc:creator>
  <cp:lastModifiedBy>glenn howard</cp:lastModifiedBy>
  <cp:revision>22</cp:revision>
  <dcterms:created xsi:type="dcterms:W3CDTF">2011-04-07T13:27:46Z</dcterms:created>
  <dcterms:modified xsi:type="dcterms:W3CDTF">2011-04-11T11:04:12Z</dcterms:modified>
</cp:coreProperties>
</file>